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5"/>
  </p:notesMasterIdLst>
  <p:handoutMasterIdLst>
    <p:handoutMasterId r:id="rId6"/>
  </p:handoutMasterIdLst>
  <p:sldIdLst>
    <p:sldId id="274" r:id="rId2"/>
    <p:sldId id="277" r:id="rId3"/>
    <p:sldId id="27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20D3306-1561-5743-87FC-F53F0B38378C}">
          <p14:sldIdLst>
            <p14:sldId id="274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7" autoAdjust="0"/>
    <p:restoredTop sz="91378" autoAdjust="0"/>
  </p:normalViewPr>
  <p:slideViewPr>
    <p:cSldViewPr snapToGrid="0" snapToObjects="1">
      <p:cViewPr varScale="1">
        <p:scale>
          <a:sx n="107" d="100"/>
          <a:sy n="107" d="100"/>
        </p:scale>
        <p:origin x="1070" y="62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09/06/2026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09/06/2026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14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_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C4389A-34B1-C24C-3494-01CB30F1E2B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EB2CC71-A664-A013-E72B-A1CD87255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4B7E"/>
              </a:clrFrom>
              <a:clrTo>
                <a:srgbClr val="004B7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1011" y="201614"/>
            <a:ext cx="2241377" cy="1046723"/>
          </a:xfrm>
          <a:prstGeom prst="rect">
            <a:avLst/>
          </a:prstGeom>
        </p:spPr>
      </p:pic>
      <p:pic>
        <p:nvPicPr>
          <p:cNvPr id="6" name="Immagine 5" descr="Università degli Studi di Firenze. Da un secolo, oltre.">
            <a:extLst>
              <a:ext uri="{FF2B5EF4-FFF2-40B4-BE49-F238E27FC236}">
                <a16:creationId xmlns:a16="http://schemas.microsoft.com/office/drawing/2014/main" id="{8941A491-ABC1-DD11-3438-B20252452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823" t="35186" r="23530" b="38750"/>
          <a:stretch/>
        </p:blipFill>
        <p:spPr>
          <a:xfrm>
            <a:off x="475059" y="173867"/>
            <a:ext cx="2274915" cy="1046723"/>
          </a:xfrm>
          <a:prstGeom prst="rect">
            <a:avLst/>
          </a:prstGeom>
        </p:spPr>
      </p:pic>
      <p:pic>
        <p:nvPicPr>
          <p:cNvPr id="7" name="Immagine 6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A4691739-C413-22D9-E4EF-EA3BA81E85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5364051" y="1508942"/>
            <a:ext cx="6827949" cy="7044055"/>
          </a:xfrm>
          <a:prstGeom prst="rect">
            <a:avLst/>
          </a:prstGeom>
        </p:spPr>
      </p:pic>
      <p:pic>
        <p:nvPicPr>
          <p:cNvPr id="8" name="Immagine 7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277BE7BE-E1EC-BAAD-CE64-3251103C7A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0580" y="201614"/>
            <a:ext cx="1848590" cy="9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1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10399004" y="6598099"/>
            <a:ext cx="1358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04B37E34-7FA4-4246-ADE5-2A4996F9920A}" type="slidenum">
              <a:rPr lang="it-IT" sz="11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‹N›</a:t>
            </a:fld>
            <a:endParaRPr lang="it-IT" sz="11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67" y="1389885"/>
            <a:ext cx="10981895" cy="49499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None/>
              <a:tabLst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50850" indent="-2270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Verdana" panose="020B0604030504040204" pitchFamily="34" charset="0"/>
              <a:buChar char="▫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4375" indent="-2270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otham Narrow Light" pitchFamily="50" charset="0"/>
              <a:buChar char="–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85838" indent="-2270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5225" indent="-227013">
              <a:defRPr sz="1400">
                <a:latin typeface="Verdana" panose="020B0604030504040204" pitchFamily="34" charset="0"/>
                <a:ea typeface="Verdana" panose="020B0604030504040204" pitchFamily="34" charset="0"/>
              </a:defRPr>
            </a:lvl6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632" y="281000"/>
            <a:ext cx="6584907" cy="483565"/>
          </a:xfrm>
          <a:prstGeom prst="rect">
            <a:avLst/>
          </a:prstGeom>
        </p:spPr>
        <p:txBody>
          <a:bodyPr/>
          <a:lstStyle>
            <a:lvl1pPr>
              <a:defRPr sz="2400" b="1" cap="small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99762" y="6584553"/>
            <a:ext cx="6503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Titolo della Tesi</a:t>
            </a:r>
          </a:p>
        </p:txBody>
      </p:sp>
      <p:pic>
        <p:nvPicPr>
          <p:cNvPr id="11" name="Immagine 10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C829DA77-077A-44FB-C359-8A1A1BF93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21" b="3057"/>
          <a:stretch/>
        </p:blipFill>
        <p:spPr>
          <a:xfrm>
            <a:off x="1678666" y="259817"/>
            <a:ext cx="1110781" cy="5635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B29EC15-825C-0076-B08B-340F73E581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6724" y="154335"/>
            <a:ext cx="1560820" cy="728283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9D20ABFD-4432-E48B-5A20-C539EDA99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692" t="34911" r="23132" b="33059"/>
          <a:stretch/>
        </p:blipFill>
        <p:spPr>
          <a:xfrm>
            <a:off x="358840" y="259817"/>
            <a:ext cx="1172370" cy="656744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814C9AD-4F02-B4D7-DC7A-07140375B2B7}"/>
              </a:ext>
            </a:extLst>
          </p:cNvPr>
          <p:cNvCxnSpPr>
            <a:cxnSpLocks/>
          </p:cNvCxnSpPr>
          <p:nvPr userDrawn="1"/>
        </p:nvCxnSpPr>
        <p:spPr>
          <a:xfrm>
            <a:off x="-6484" y="6577780"/>
            <a:ext cx="121984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16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402656" y="1960920"/>
            <a:ext cx="9386687" cy="795080"/>
          </a:xfrm>
          <a:prstGeom prst="rect">
            <a:avLst/>
          </a:prstGeom>
        </p:spPr>
        <p:txBody>
          <a:bodyPr/>
          <a:lstStyle/>
          <a:p>
            <a:r>
              <a:rPr lang="it-IT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Titolo tesi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1046143" y="3631227"/>
            <a:ext cx="6454795" cy="376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e cognome laureando</a:t>
            </a:r>
            <a:endParaRPr lang="it-IT" sz="18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4294967295"/>
          </p:nvPr>
        </p:nvSpPr>
        <p:spPr>
          <a:xfrm>
            <a:off x="1046143" y="4185487"/>
            <a:ext cx="8126432" cy="14048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Relatori: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Nome e Cognome Relatore 1</a:t>
            </a:r>
          </a:p>
          <a:p>
            <a:pPr marL="0" indent="0">
              <a:buNone/>
            </a:pPr>
            <a:r>
              <a:rPr lang="it-IT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Nome e Cognome Relatore 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0070BA-759F-B241-778A-56B3C0BCB338}"/>
              </a:ext>
            </a:extLst>
          </p:cNvPr>
          <p:cNvSpPr txBox="1"/>
          <p:nvPr/>
        </p:nvSpPr>
        <p:spPr>
          <a:xfrm>
            <a:off x="485776" y="6032640"/>
            <a:ext cx="10858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Laurea Magistrale in Ingegneria Energetica Sessione </a:t>
            </a:r>
            <a:r>
              <a:rPr lang="it-IT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dd</a:t>
            </a:r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/mm/</a:t>
            </a:r>
            <a:r>
              <a:rPr lang="it-IT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yyyy</a:t>
            </a:r>
            <a:r>
              <a:rPr lang="it-I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AA 202x-202y</a:t>
            </a:r>
          </a:p>
        </p:txBody>
      </p:sp>
    </p:spTree>
    <p:extLst>
      <p:ext uri="{BB962C8B-B14F-4D97-AF65-F5344CB8AC3E}">
        <p14:creationId xmlns:p14="http://schemas.microsoft.com/office/powerpoint/2010/main" val="316815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B6DF570-4194-D65A-7218-52C4D4BA0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CC045FD-7942-64A0-1620-93BA4996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16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341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FFFFF"/>
      </a:lt1>
      <a:dk2>
        <a:srgbClr val="004C7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C7F"/>
      </a:hlink>
      <a:folHlink>
        <a:srgbClr val="004C7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37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</vt:lpstr>
      <vt:lpstr>Calibri</vt:lpstr>
      <vt:lpstr>Courier New</vt:lpstr>
      <vt:lpstr>Gotham Narrow Light</vt:lpstr>
      <vt:lpstr>Verdana</vt:lpstr>
      <vt:lpstr>Wingdings</vt:lpstr>
      <vt:lpstr>Template UniFI</vt:lpstr>
      <vt:lpstr>Titolo tesi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istituzionale Università di Firenze</dc:title>
  <dc:subject/>
  <dc:creator>Unità funzionale Prodotti e strumenti per la comunicazione istituzionale</dc:creator>
  <cp:keywords/>
  <dc:description/>
  <cp:lastModifiedBy>Francesco Balduzzi</cp:lastModifiedBy>
  <cp:revision>68</cp:revision>
  <dcterms:created xsi:type="dcterms:W3CDTF">2020-11-12T10:34:42Z</dcterms:created>
  <dcterms:modified xsi:type="dcterms:W3CDTF">2026-06-09T11:52:38Z</dcterms:modified>
  <cp:category/>
</cp:coreProperties>
</file>